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60" r:id="rId7"/>
    <p:sldId id="262" r:id="rId8"/>
    <p:sldId id="264" r:id="rId9"/>
    <p:sldId id="266" r:id="rId10"/>
    <p:sldId id="268" r:id="rId11"/>
    <p:sldId id="270" r:id="rId12"/>
    <p:sldId id="272" r:id="rId13"/>
    <p:sldId id="273" r:id="rId14"/>
    <p:sldId id="27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30" y="7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pPr/>
              <a:t>February 14,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GFPD DDACTS Launch Community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Monday, August 01,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What is your general opinion about the added police presence?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Answered: 261    Skipped: 128</a:t>
            </a:r>
          </a:p>
        </p:txBody>
      </p:sp>
      <p:pic>
        <p:nvPicPr>
          <p:cNvPr id="4" name="Picture 3" descr="chart9580882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258"/>
            <a:ext cx="5388428" cy="3356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7642" y="1317258"/>
            <a:ext cx="1636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1.92%       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3.83%      10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47.13%    123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47.13%     123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7642" y="985793"/>
            <a:ext cx="1760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% of		Number of </a:t>
            </a:r>
          </a:p>
          <a:p>
            <a:r>
              <a:rPr lang="en-US" sz="1050" b="1" dirty="0"/>
              <a:t>Total response     Responses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Survey winners!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422" y="1095632"/>
            <a:ext cx="8649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Janis McGregor- $150</a:t>
            </a:r>
          </a:p>
          <a:p>
            <a:r>
              <a:rPr lang="en-US" sz="3600" dirty="0"/>
              <a:t>Jamie Brown- $50</a:t>
            </a:r>
          </a:p>
          <a:p>
            <a:r>
              <a:rPr lang="en-US" sz="3600" dirty="0"/>
              <a:t>Carl Thrasher- $50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888" y="985838"/>
            <a:ext cx="8723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would encourage everyone to page through the responses to question # 8 which was:</a:t>
            </a:r>
          </a:p>
          <a:p>
            <a:r>
              <a:rPr lang="en-US" dirty="0"/>
              <a:t>	“Please provide any other information you would like us to </a:t>
            </a:r>
            <a:r>
              <a:rPr lang="en-US"/>
              <a:t>consider”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Most of the survey participants we got were from the Coffee With a Cop at the farmers market and from volunteers hitting the pavement and soliciting participants at businesses.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Monday, May 09,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389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389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What is your gender?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Answered: 389    Skipped: 0</a:t>
            </a:r>
          </a:p>
        </p:txBody>
      </p:sp>
      <p:pic>
        <p:nvPicPr>
          <p:cNvPr id="4" name="Picture 3" descr="chart9580893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8086" y="1082993"/>
            <a:ext cx="1869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% of		     Number of </a:t>
            </a:r>
          </a:p>
          <a:p>
            <a:r>
              <a:rPr lang="en-US" sz="1050" b="1" dirty="0"/>
              <a:t>Total response        Responses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8086" y="1498491"/>
            <a:ext cx="1906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30.08%        117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69.92%        272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What is your age range?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Answered: 389    Skipped: 0</a:t>
            </a:r>
          </a:p>
        </p:txBody>
      </p:sp>
      <p:pic>
        <p:nvPicPr>
          <p:cNvPr id="4" name="Picture 3" descr="chart9580905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4" y="985793"/>
            <a:ext cx="5388428" cy="3719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7642" y="351928"/>
            <a:ext cx="1869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% of		     Number of </a:t>
            </a:r>
          </a:p>
          <a:p>
            <a:r>
              <a:rPr lang="en-US" sz="1050" b="1" dirty="0"/>
              <a:t>Total response        Responses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642" y="985793"/>
            <a:ext cx="19911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17.74%        69</a:t>
            </a:r>
          </a:p>
          <a:p>
            <a:endParaRPr lang="en-US" dirty="0"/>
          </a:p>
          <a:p>
            <a:r>
              <a:rPr lang="en-US" dirty="0"/>
              <a:t>25.45%        99</a:t>
            </a:r>
          </a:p>
          <a:p>
            <a:endParaRPr lang="en-US" dirty="0"/>
          </a:p>
          <a:p>
            <a:r>
              <a:rPr lang="en-US" dirty="0"/>
              <a:t>18.51%        72</a:t>
            </a:r>
          </a:p>
          <a:p>
            <a:endParaRPr lang="en-US" dirty="0"/>
          </a:p>
          <a:p>
            <a:r>
              <a:rPr lang="en-US" dirty="0"/>
              <a:t>19.02%        74</a:t>
            </a:r>
          </a:p>
          <a:p>
            <a:endParaRPr lang="en-US" dirty="0"/>
          </a:p>
          <a:p>
            <a:r>
              <a:rPr lang="en-US" dirty="0"/>
              <a:t>15.17%        59</a:t>
            </a:r>
          </a:p>
          <a:p>
            <a:endParaRPr lang="en-US" dirty="0"/>
          </a:p>
          <a:p>
            <a:r>
              <a:rPr lang="en-US" dirty="0"/>
              <a:t>4.11%          16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Q4: What is your preferred way of receiving information from the Great Falls Police Department?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Answered: 383    Skipped: 6</a:t>
            </a:r>
          </a:p>
        </p:txBody>
      </p:sp>
      <p:pic>
        <p:nvPicPr>
          <p:cNvPr id="4" name="Picture 3" descr="chart9576189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793"/>
            <a:ext cx="5388428" cy="3719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428" y="570295"/>
            <a:ext cx="1869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% of		     Number of </a:t>
            </a:r>
          </a:p>
          <a:p>
            <a:r>
              <a:rPr lang="en-US" sz="1050" b="1" dirty="0"/>
              <a:t>Total response        Responses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642" y="985793"/>
            <a:ext cx="21394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16.19%      62</a:t>
            </a:r>
          </a:p>
          <a:p>
            <a:endParaRPr lang="en-US" dirty="0"/>
          </a:p>
          <a:p>
            <a:r>
              <a:rPr lang="en-US" dirty="0"/>
              <a:t>4.96%        19</a:t>
            </a:r>
          </a:p>
          <a:p>
            <a:endParaRPr lang="en-US" dirty="0"/>
          </a:p>
          <a:p>
            <a:r>
              <a:rPr lang="en-US" dirty="0"/>
              <a:t>49.09%      188</a:t>
            </a:r>
          </a:p>
          <a:p>
            <a:endParaRPr lang="en-US" dirty="0"/>
          </a:p>
          <a:p>
            <a:r>
              <a:rPr lang="en-US" dirty="0"/>
              <a:t>13.05%      50</a:t>
            </a:r>
          </a:p>
          <a:p>
            <a:endParaRPr lang="en-US" dirty="0"/>
          </a:p>
          <a:p>
            <a:r>
              <a:rPr lang="en-US" dirty="0"/>
              <a:t>16.71%      64</a:t>
            </a:r>
          </a:p>
          <a:p>
            <a:endParaRPr lang="en-US" dirty="0"/>
          </a:p>
          <a:p>
            <a:r>
              <a:rPr lang="en-US" dirty="0"/>
              <a:t>0.00%        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What do you do in the DDACTS Zone? Choose all that apply(Park Dr to 15th St and 6th Ave N to 6th Ave 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Answered: 385    Skipped: 4</a:t>
            </a:r>
          </a:p>
        </p:txBody>
      </p:sp>
      <p:pic>
        <p:nvPicPr>
          <p:cNvPr id="4" name="Picture 3" descr="chart9576281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26" y="1490252"/>
            <a:ext cx="6137189" cy="2996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1773" y="985793"/>
            <a:ext cx="1869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% of		     Number of </a:t>
            </a:r>
          </a:p>
          <a:p>
            <a:r>
              <a:rPr lang="en-US" sz="1050" b="1" dirty="0"/>
              <a:t>Total response        Responses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195" y="1490252"/>
            <a:ext cx="1441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18.18%      70</a:t>
            </a:r>
          </a:p>
          <a:p>
            <a:endParaRPr lang="en-US" dirty="0"/>
          </a:p>
          <a:p>
            <a:r>
              <a:rPr lang="en-US" dirty="0"/>
              <a:t>49.35%    190</a:t>
            </a:r>
          </a:p>
          <a:p>
            <a:endParaRPr lang="en-US" dirty="0"/>
          </a:p>
          <a:p>
            <a:r>
              <a:rPr lang="en-US" dirty="0"/>
              <a:t>72.73%    280</a:t>
            </a:r>
          </a:p>
          <a:p>
            <a:endParaRPr lang="en-US" dirty="0"/>
          </a:p>
          <a:p>
            <a:r>
              <a:rPr lang="en-US" dirty="0"/>
              <a:t>8.83%      34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Please rate your quality of life in the DDACTS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Answered: 385    Skipped: 4</a:t>
            </a:r>
          </a:p>
        </p:txBody>
      </p:sp>
      <p:pic>
        <p:nvPicPr>
          <p:cNvPr id="4" name="Picture 3" descr="chart9576198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24" y="1276069"/>
            <a:ext cx="5388428" cy="317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5963" y="860571"/>
            <a:ext cx="1869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% of		     Number of </a:t>
            </a:r>
          </a:p>
          <a:p>
            <a:r>
              <a:rPr lang="en-US" sz="1050" b="1" dirty="0"/>
              <a:t>Total response        Responses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0411" y="1276069"/>
            <a:ext cx="17555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2.60%       10</a:t>
            </a:r>
          </a:p>
          <a:p>
            <a:endParaRPr lang="en-US" dirty="0"/>
          </a:p>
          <a:p>
            <a:r>
              <a:rPr lang="en-US" dirty="0"/>
              <a:t>12.21%      47</a:t>
            </a:r>
          </a:p>
          <a:p>
            <a:endParaRPr lang="en-US" dirty="0"/>
          </a:p>
          <a:p>
            <a:r>
              <a:rPr lang="en-US" dirty="0"/>
              <a:t>31.43%      121</a:t>
            </a:r>
          </a:p>
          <a:p>
            <a:endParaRPr lang="en-US" dirty="0"/>
          </a:p>
          <a:p>
            <a:r>
              <a:rPr lang="en-US" dirty="0"/>
              <a:t>41.56%      160</a:t>
            </a:r>
          </a:p>
          <a:p>
            <a:endParaRPr lang="en-US" dirty="0"/>
          </a:p>
          <a:p>
            <a:r>
              <a:rPr lang="en-US" dirty="0"/>
              <a:t>12.21%      47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9576146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579"/>
            <a:ext cx="6038336" cy="407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Q7: Please select your top three(3) safety/crime concerns in the DDACTS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Answered: 384    Skipped: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2929" y="570295"/>
            <a:ext cx="1869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% of		     Number of </a:t>
            </a:r>
          </a:p>
          <a:p>
            <a:r>
              <a:rPr lang="en-US" sz="1050" b="1" dirty="0"/>
              <a:t>Total response        Responses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2930" y="963578"/>
            <a:ext cx="2586681" cy="3764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44.27%       170</a:t>
            </a:r>
          </a:p>
          <a:p>
            <a:r>
              <a:rPr lang="en-US" sz="20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23.44%       90</a:t>
            </a:r>
          </a:p>
          <a:p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8.59%         33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38.80%       149</a:t>
            </a:r>
          </a:p>
          <a:p>
            <a:r>
              <a:rPr lang="en-US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9.11%         35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35.94%       138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30.47%       117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5.73%          22</a:t>
            </a:r>
          </a:p>
          <a:p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4.69%          18</a:t>
            </a:r>
          </a:p>
          <a:p>
            <a:r>
              <a:rPr lang="en-US" sz="20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15.10%        58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27.08%        104</a:t>
            </a:r>
          </a:p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50.52%        194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Since May 1, 2016 - Have you noticed added police presence in the area?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Answered: 383    Skipped: 6</a:t>
            </a:r>
          </a:p>
        </p:txBody>
      </p:sp>
      <p:pic>
        <p:nvPicPr>
          <p:cNvPr id="4" name="Picture 3" descr="chart9576255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405"/>
            <a:ext cx="5388428" cy="2267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7642" y="802907"/>
            <a:ext cx="1760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% of		Number of </a:t>
            </a:r>
          </a:p>
          <a:p>
            <a:r>
              <a:rPr lang="en-US" sz="1050" b="1" dirty="0"/>
              <a:t>Total response     Responses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642" y="1218405"/>
            <a:ext cx="2147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66.58%      255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33.42%      128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Total:          383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369</TotalTime>
  <Words>373</Words>
  <Application>Microsoft Office PowerPoint</Application>
  <PresentationFormat>On-screen Show (16:9)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389</vt:lpstr>
      <vt:lpstr>Q2: What is your gender?</vt:lpstr>
      <vt:lpstr>Q3: What is your age range?</vt:lpstr>
      <vt:lpstr>Q4: What is your preferred way of receiving information from the Great Falls Police Department?</vt:lpstr>
      <vt:lpstr>Q5: What do you do in the DDACTS Zone? Choose all that apply(Park Dr to 15th St and 6th Ave N to 6th Ave S)</vt:lpstr>
      <vt:lpstr>Q6: Please rate your quality of life in the DDACTS zone</vt:lpstr>
      <vt:lpstr>Q7: Please select your top three(3) safety/crime concerns in the DDACTS Zone</vt:lpstr>
      <vt:lpstr>Q9: Since May 1, 2016 - Have you noticed added police presence in the area?</vt:lpstr>
      <vt:lpstr>Q10: What is your general opinion about the added police presence?</vt:lpstr>
      <vt:lpstr>Our Survey winners!</vt:lpstr>
      <vt:lpstr>Overview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Peggy Schaefer</cp:lastModifiedBy>
  <cp:revision>65</cp:revision>
  <dcterms:created xsi:type="dcterms:W3CDTF">2014-01-30T23:18:11Z</dcterms:created>
  <dcterms:modified xsi:type="dcterms:W3CDTF">2017-02-14T17:12:46Z</dcterms:modified>
</cp:coreProperties>
</file>